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84" r:id="rId4"/>
    <p:sldId id="273" r:id="rId5"/>
    <p:sldId id="283" r:id="rId6"/>
    <p:sldId id="265" r:id="rId7"/>
    <p:sldId id="264" r:id="rId8"/>
    <p:sldId id="282" r:id="rId9"/>
    <p:sldId id="279" r:id="rId10"/>
    <p:sldId id="281" r:id="rId11"/>
    <p:sldId id="285" r:id="rId12"/>
    <p:sldId id="270" r:id="rId13"/>
    <p:sldId id="274" r:id="rId14"/>
    <p:sldId id="271" r:id="rId15"/>
    <p:sldId id="272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6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1BCD9C-A9B9-4749-AEAE-52B6673B3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876" y="1348033"/>
            <a:ext cx="7423609" cy="519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88447" y="6428293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Our scenarios express deep uncertainty about </a:t>
            </a:r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6"/>
          <a:stretch/>
        </p:blipFill>
        <p:spPr>
          <a:xfrm>
            <a:off x="545522" y="938676"/>
            <a:ext cx="8050595" cy="5675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11E80-9360-40A5-91D0-7FFA63D8A389}"/>
              </a:ext>
            </a:extLst>
          </p:cNvPr>
          <p:cNvSpPr/>
          <p:nvPr/>
        </p:nvSpPr>
        <p:spPr>
          <a:xfrm>
            <a:off x="6033078" y="3699712"/>
            <a:ext cx="2367218" cy="7460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313354"/>
              </p:ext>
            </p:extLst>
          </p:nvPr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Comic Sans MS" panose="030F0702030302020204" pitchFamily="66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Riverware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494802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6079145" y="4981956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6081849" y="2608410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6081849" y="3298297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6079145" y="5486035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6079145" y="2316993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919284" y="1919562"/>
            <a:ext cx="954914" cy="2417196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754589" y="2451912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0C0272-C79A-4FE6-9283-CD1CE6293035}"/>
              </a:ext>
            </a:extLst>
          </p:cNvPr>
          <p:cNvSpPr/>
          <p:nvPr/>
        </p:nvSpPr>
        <p:spPr>
          <a:xfrm>
            <a:off x="9623752" y="300133"/>
            <a:ext cx="24331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What is the range of avg. annual flow @ Oakley for our 6 scenarios??</a:t>
            </a:r>
          </a:p>
        </p:txBody>
      </p:sp>
    </p:spTree>
    <p:extLst>
      <p:ext uri="{BB962C8B-B14F-4D97-AF65-F5344CB8AC3E}">
        <p14:creationId xmlns:p14="http://schemas.microsoft.com/office/powerpoint/2010/main" val="231526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574311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70851"/>
              </p:ext>
            </p:extLst>
          </p:nvPr>
        </p:nvGraphicFramePr>
        <p:xfrm>
          <a:off x="6244427" y="2923685"/>
          <a:ext cx="5706385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162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46768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437989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632</Words>
  <Application>Microsoft Office PowerPoint</Application>
  <PresentationFormat>Widescreen</PresentationFormat>
  <Paragraphs>155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Wingdings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39</cp:revision>
  <dcterms:created xsi:type="dcterms:W3CDTF">2020-02-26T02:23:49Z</dcterms:created>
  <dcterms:modified xsi:type="dcterms:W3CDTF">2020-02-26T23:40:21Z</dcterms:modified>
</cp:coreProperties>
</file>